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Relationship Id="rId19" Type="http://schemas.openxmlformats.org/officeDocument/2006/relationships/image" Target="../media/image115.png"/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Relationship Id="rId29" Type="http://schemas.openxmlformats.org/officeDocument/2006/relationships/image" Target="../media/image125.png"/><Relationship Id="rId30" Type="http://schemas.openxmlformats.org/officeDocument/2006/relationships/image" Target="../media/image126.png"/><Relationship Id="rId31" Type="http://schemas.openxmlformats.org/officeDocument/2006/relationships/image" Target="../media/image127.png"/><Relationship Id="rId32" Type="http://schemas.openxmlformats.org/officeDocument/2006/relationships/image" Target="../media/image128.png"/><Relationship Id="rId33" Type="http://schemas.openxmlformats.org/officeDocument/2006/relationships/image" Target="../media/image129.png"/><Relationship Id="rId34" Type="http://schemas.openxmlformats.org/officeDocument/2006/relationships/image" Target="../media/image130.png"/><Relationship Id="rId35" Type="http://schemas.openxmlformats.org/officeDocument/2006/relationships/image" Target="../media/image131.png"/><Relationship Id="rId36" Type="http://schemas.openxmlformats.org/officeDocument/2006/relationships/image" Target="../media/image132.png"/><Relationship Id="rId37" Type="http://schemas.openxmlformats.org/officeDocument/2006/relationships/image" Target="../media/image133.png"/><Relationship Id="rId38" Type="http://schemas.openxmlformats.org/officeDocument/2006/relationships/image" Target="../media/image134.png"/><Relationship Id="rId39" Type="http://schemas.openxmlformats.org/officeDocument/2006/relationships/image" Target="../media/image135.png"/><Relationship Id="rId40" Type="http://schemas.openxmlformats.org/officeDocument/2006/relationships/image" Target="../media/image136.png"/><Relationship Id="rId41" Type="http://schemas.openxmlformats.org/officeDocument/2006/relationships/image" Target="../media/image137.png"/><Relationship Id="rId42" Type="http://schemas.openxmlformats.org/officeDocument/2006/relationships/image" Target="../media/image138.png"/><Relationship Id="rId43" Type="http://schemas.openxmlformats.org/officeDocument/2006/relationships/image" Target="../media/image13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Relationship Id="rId19" Type="http://schemas.openxmlformats.org/officeDocument/2006/relationships/image" Target="../media/image214.png"/><Relationship Id="rId20" Type="http://schemas.openxmlformats.org/officeDocument/2006/relationships/image" Target="../media/image215.png"/><Relationship Id="rId21" Type="http://schemas.openxmlformats.org/officeDocument/2006/relationships/image" Target="../media/image216.png"/><Relationship Id="rId22" Type="http://schemas.openxmlformats.org/officeDocument/2006/relationships/image" Target="../media/image217.png"/><Relationship Id="rId23" Type="http://schemas.openxmlformats.org/officeDocument/2006/relationships/image" Target="../media/image218.png"/><Relationship Id="rId24" Type="http://schemas.openxmlformats.org/officeDocument/2006/relationships/image" Target="../media/image219.png"/><Relationship Id="rId25" Type="http://schemas.openxmlformats.org/officeDocument/2006/relationships/image" Target="../media/image220.png"/><Relationship Id="rId26" Type="http://schemas.openxmlformats.org/officeDocument/2006/relationships/image" Target="../media/image221.png"/><Relationship Id="rId27" Type="http://schemas.openxmlformats.org/officeDocument/2006/relationships/image" Target="../media/image222.png"/><Relationship Id="rId28" Type="http://schemas.openxmlformats.org/officeDocument/2006/relationships/image" Target="../media/image223.png"/><Relationship Id="rId29" Type="http://schemas.openxmlformats.org/officeDocument/2006/relationships/image" Target="../media/image22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31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Relationship Id="rId22" Type="http://schemas.openxmlformats.org/officeDocument/2006/relationships/image" Target="../media/image76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25" Type="http://schemas.openxmlformats.org/officeDocument/2006/relationships/image" Target="../media/image7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63954" y="1553283"/>
            <a:ext cx="7198196" cy="7198196"/>
            <a:chOff x="3563954" y="1553283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3954" y="1553283"/>
              <a:ext cx="7198196" cy="7198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45650" y="3332250"/>
            <a:ext cx="8800075" cy="30802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4820" y="6582801"/>
            <a:ext cx="9308729" cy="10780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020560" y="3972278"/>
            <a:ext cx="5889333" cy="5981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02526" y="725079"/>
            <a:ext cx="4089628" cy="4368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67748"/>
            <a:ext cx="3072650" cy="9299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729391"/>
            <a:ext cx="1596996" cy="4491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820" y="938696"/>
            <a:ext cx="1014157" cy="11045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5239" y="513697"/>
            <a:ext cx="4707921" cy="343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6924" y="3828571"/>
            <a:ext cx="1286348" cy="1304856"/>
            <a:chOff x="8746924" y="3828571"/>
            <a:chExt cx="1286348" cy="13048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6924" y="3828571"/>
              <a:ext cx="1286348" cy="13048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6314" y="2296825"/>
            <a:ext cx="1991661" cy="1055730"/>
            <a:chOff x="5736314" y="2296825"/>
            <a:chExt cx="1991661" cy="10557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6314" y="2296825"/>
              <a:ext cx="1991661" cy="1055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08974" y="2038190"/>
            <a:ext cx="1722108" cy="1221495"/>
            <a:chOff x="10408974" y="2038190"/>
            <a:chExt cx="1722108" cy="12214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8974" y="2038190"/>
              <a:ext cx="1722108" cy="1221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51502" y="3838001"/>
            <a:ext cx="625386" cy="1181286"/>
            <a:chOff x="12051502" y="3838001"/>
            <a:chExt cx="625386" cy="1181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1502" y="3838001"/>
              <a:ext cx="625386" cy="1181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46569" y="6269703"/>
            <a:ext cx="2033870" cy="1529983"/>
            <a:chOff x="11946569" y="6269703"/>
            <a:chExt cx="2033870" cy="15299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46569" y="6269703"/>
              <a:ext cx="2033870" cy="15299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2245" y="5977456"/>
            <a:ext cx="3175706" cy="2114478"/>
            <a:chOff x="7802245" y="5977456"/>
            <a:chExt cx="3175706" cy="21144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02245" y="5977456"/>
              <a:ext cx="3175706" cy="21144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87088" y="5366956"/>
            <a:ext cx="1430313" cy="610499"/>
            <a:chOff x="7087088" y="5366956"/>
            <a:chExt cx="1430313" cy="6104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87088" y="5366956"/>
              <a:ext cx="1430313" cy="610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03507" y="6560305"/>
            <a:ext cx="1329912" cy="948778"/>
            <a:chOff x="5703507" y="6560305"/>
            <a:chExt cx="1329912" cy="9487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3507" y="6560305"/>
              <a:ext cx="1329912" cy="9487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83623" y="8140495"/>
            <a:ext cx="1432110" cy="1432110"/>
            <a:chOff x="5883623" y="8140495"/>
            <a:chExt cx="1432110" cy="14321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3623" y="8140495"/>
              <a:ext cx="1432110" cy="14321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68669" y="8431354"/>
            <a:ext cx="1642857" cy="935030"/>
            <a:chOff x="8568669" y="8431354"/>
            <a:chExt cx="1642857" cy="9350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68669" y="8431354"/>
              <a:ext cx="1642857" cy="935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70028" y="8431354"/>
            <a:ext cx="1710924" cy="886759"/>
            <a:chOff x="11270028" y="8431354"/>
            <a:chExt cx="1710924" cy="8867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70028" y="8431354"/>
              <a:ext cx="1710924" cy="8867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5193" y="2271970"/>
            <a:ext cx="1581901" cy="145634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39907" y="2271970"/>
            <a:ext cx="2444463" cy="254203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18096" y="1054182"/>
            <a:ext cx="1954225" cy="25420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10532" y="4056176"/>
            <a:ext cx="2004301" cy="76167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62382" y="6487925"/>
            <a:ext cx="2004644" cy="81350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5534" y="6526020"/>
            <a:ext cx="1572834" cy="150753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994525" y="6526020"/>
            <a:ext cx="2387501" cy="115396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030953" y="1054944"/>
            <a:ext cx="2287225" cy="219484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047836" y="9541161"/>
            <a:ext cx="1293864" cy="3717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734544" y="9541161"/>
            <a:ext cx="1388978" cy="37178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46763" y="9537723"/>
            <a:ext cx="1275273" cy="42247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512207" y="3619941"/>
            <a:ext cx="1007688" cy="246857"/>
            <a:chOff x="7512207" y="3619941"/>
            <a:chExt cx="1007688" cy="2468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2400000">
              <a:off x="7512207" y="3619941"/>
              <a:ext cx="1007688" cy="246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70279" y="3628952"/>
            <a:ext cx="1007688" cy="246857"/>
            <a:chOff x="10170279" y="3628952"/>
            <a:chExt cx="1007688" cy="2468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3560000">
              <a:off x="10170279" y="3628952"/>
              <a:ext cx="1007688" cy="2468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68652" y="5498017"/>
            <a:ext cx="842892" cy="246857"/>
            <a:chOff x="8968652" y="5498017"/>
            <a:chExt cx="842892" cy="24685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8968652" y="5498017"/>
              <a:ext cx="842892" cy="2468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27653" y="4481000"/>
            <a:ext cx="900597" cy="246857"/>
            <a:chOff x="10527653" y="4481000"/>
            <a:chExt cx="900597" cy="2468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0527653" y="4481000"/>
              <a:ext cx="900597" cy="246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60000" y="6987075"/>
            <a:ext cx="964263" cy="186143"/>
            <a:chOff x="6960000" y="6987075"/>
            <a:chExt cx="964263" cy="1861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800000">
              <a:off x="6960000" y="6987075"/>
              <a:ext cx="964263" cy="186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495819" y="8216639"/>
            <a:ext cx="1658086" cy="186143"/>
            <a:chOff x="10495819" y="8216639"/>
            <a:chExt cx="1658086" cy="18614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0800000">
              <a:off x="10495819" y="8216639"/>
              <a:ext cx="1658086" cy="186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212946" y="8192895"/>
            <a:ext cx="540448" cy="186143"/>
            <a:chOff x="9212946" y="8192895"/>
            <a:chExt cx="540448" cy="18614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5400000">
              <a:off x="9212946" y="8192895"/>
              <a:ext cx="540448" cy="186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991593" y="8338282"/>
            <a:ext cx="278980" cy="186143"/>
            <a:chOff x="11991593" y="8338282"/>
            <a:chExt cx="278980" cy="18614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6200000">
              <a:off x="11991593" y="8338282"/>
              <a:ext cx="278980" cy="1861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343060" y="8081657"/>
            <a:ext cx="317971" cy="186143"/>
            <a:chOff x="10343060" y="8081657"/>
            <a:chExt cx="317971" cy="18614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5400000">
              <a:off x="10343060" y="8081657"/>
              <a:ext cx="317971" cy="1861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157338" y="8188740"/>
            <a:ext cx="1658086" cy="186143"/>
            <a:chOff x="7157338" y="8188740"/>
            <a:chExt cx="1658086" cy="18614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10800000">
              <a:off x="7157338" y="8188740"/>
              <a:ext cx="1658086" cy="18614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040670" y="8310383"/>
            <a:ext cx="278980" cy="186143"/>
            <a:chOff x="7040670" y="8310383"/>
            <a:chExt cx="278980" cy="18614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6200000">
              <a:off x="7040670" y="8310383"/>
              <a:ext cx="278980" cy="18614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650211" y="8053757"/>
            <a:ext cx="317971" cy="186143"/>
            <a:chOff x="8650211" y="8053757"/>
            <a:chExt cx="317971" cy="18614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5400000">
              <a:off x="8650211" y="8053757"/>
              <a:ext cx="317971" cy="18614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102857" y="5753217"/>
            <a:ext cx="2866667" cy="186143"/>
            <a:chOff x="10102857" y="5753217"/>
            <a:chExt cx="2866667" cy="18614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0800000">
              <a:off x="10102857" y="5753217"/>
              <a:ext cx="2866667" cy="1861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948310" y="5893908"/>
            <a:ext cx="317971" cy="186143"/>
            <a:chOff x="9948310" y="5893908"/>
            <a:chExt cx="317971" cy="18614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5400000">
              <a:off x="9948310" y="5893908"/>
              <a:ext cx="317971" cy="1861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640925" y="6039020"/>
            <a:ext cx="627245" cy="186143"/>
            <a:chOff x="12640925" y="6039020"/>
            <a:chExt cx="627245" cy="18614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5400000">
              <a:off x="12640925" y="6039020"/>
              <a:ext cx="627245" cy="186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2737" y="6039504"/>
            <a:ext cx="3781414" cy="3043577"/>
            <a:chOff x="1952737" y="6039504"/>
            <a:chExt cx="3781414" cy="30435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2737" y="6039504"/>
              <a:ext cx="3781414" cy="30435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967745"/>
            <a:ext cx="3072650" cy="929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9801" y="1729391"/>
            <a:ext cx="1074101" cy="4491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820" y="935601"/>
            <a:ext cx="1014157" cy="11076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5239" y="513697"/>
            <a:ext cx="4707921" cy="3439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52469" y="9346203"/>
            <a:ext cx="1202463" cy="5121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72016" y="5400281"/>
            <a:ext cx="1327368" cy="5120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72016" y="9350375"/>
            <a:ext cx="1425672" cy="4466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70621" y="2239645"/>
            <a:ext cx="2745645" cy="3384168"/>
            <a:chOff x="2470621" y="2239645"/>
            <a:chExt cx="2745645" cy="33841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70621" y="2239645"/>
              <a:ext cx="2745645" cy="3384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4569" y="2381083"/>
            <a:ext cx="2696844" cy="2917746"/>
            <a:chOff x="7814569" y="2381083"/>
            <a:chExt cx="2696844" cy="29177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4569" y="2381083"/>
              <a:ext cx="2696844" cy="2917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2976" y="6075691"/>
            <a:ext cx="3700030" cy="3170234"/>
            <a:chOff x="7312976" y="6075691"/>
            <a:chExt cx="3700030" cy="31702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2976" y="6075691"/>
              <a:ext cx="3700030" cy="31702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91832" y="2381083"/>
            <a:ext cx="3823310" cy="6816754"/>
            <a:chOff x="12591832" y="2381083"/>
            <a:chExt cx="3823310" cy="68167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91832" y="2381083"/>
              <a:ext cx="3823310" cy="681675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12511" y="9350375"/>
            <a:ext cx="1288958" cy="4466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67745"/>
            <a:ext cx="3072650" cy="9299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729391"/>
            <a:ext cx="1305149" cy="4491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820" y="938687"/>
            <a:ext cx="1014157" cy="11045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5239" y="513697"/>
            <a:ext cx="4707921" cy="343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59001" y="2243459"/>
            <a:ext cx="10320132" cy="7794637"/>
            <a:chOff x="3659001" y="2243459"/>
            <a:chExt cx="10320132" cy="77946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9001" y="2243459"/>
              <a:ext cx="10320132" cy="7794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67745"/>
            <a:ext cx="3072650" cy="9299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729391"/>
            <a:ext cx="1074101" cy="4491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820" y="938687"/>
            <a:ext cx="1014157" cy="11045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5239" y="513697"/>
            <a:ext cx="4707921" cy="343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1030" y="2560857"/>
            <a:ext cx="3056964" cy="2731755"/>
            <a:chOff x="5761030" y="2560857"/>
            <a:chExt cx="3056964" cy="27317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1030" y="2560857"/>
              <a:ext cx="3056964" cy="2731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477" y="5485236"/>
            <a:ext cx="7383534" cy="4495716"/>
            <a:chOff x="1449477" y="5485236"/>
            <a:chExt cx="7383534" cy="44957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477" y="5485236"/>
              <a:ext cx="7383534" cy="44957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9850" y="2503714"/>
            <a:ext cx="8429345" cy="5179865"/>
            <a:chOff x="9159850" y="2503714"/>
            <a:chExt cx="8429345" cy="51798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850" y="2503714"/>
              <a:ext cx="8429345" cy="5179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314620"/>
            <a:ext cx="4745709" cy="1722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9425"/>
            <a:ext cx="1286261" cy="14469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4" y="6266734"/>
            <a:ext cx="2731834" cy="11428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771829" y="3777513"/>
            <a:ext cx="5310006" cy="433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75530" y="0"/>
            <a:ext cx="15420369" cy="10285714"/>
            <a:chOff x="10575530" y="0"/>
            <a:chExt cx="1542036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5530" y="0"/>
              <a:ext cx="1542036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545521" y="5269693"/>
            <a:ext cx="33376756" cy="62126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45521" y="1361133"/>
            <a:ext cx="33376756" cy="621261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967748"/>
            <a:ext cx="2589516" cy="9204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9801" y="1729391"/>
            <a:ext cx="1949463" cy="4491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5735" y="934601"/>
            <a:ext cx="997976" cy="1131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55239" y="513697"/>
            <a:ext cx="4707921" cy="3439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1829" y="2445726"/>
            <a:ext cx="1920662" cy="5618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6368" y="6354287"/>
            <a:ext cx="2266614" cy="4933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545521" y="5269693"/>
            <a:ext cx="33376756" cy="62126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967745"/>
            <a:ext cx="2589516" cy="9204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9801" y="1729391"/>
            <a:ext cx="1686377" cy="4491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5735" y="934601"/>
            <a:ext cx="997976" cy="11312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5239" y="513697"/>
            <a:ext cx="4707921" cy="343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85714" y="2442069"/>
            <a:ext cx="5212999" cy="4047842"/>
            <a:chOff x="3085714" y="2442069"/>
            <a:chExt cx="5212999" cy="4047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5714" y="2442069"/>
              <a:ext cx="5212999" cy="4047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3333" y="2442069"/>
            <a:ext cx="5790663" cy="4047842"/>
            <a:chOff x="9733333" y="2442069"/>
            <a:chExt cx="5790663" cy="40478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3333" y="2442069"/>
              <a:ext cx="5790663" cy="4047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314620"/>
            <a:ext cx="6570938" cy="17323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9425"/>
            <a:ext cx="1216112" cy="13208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4" y="6266734"/>
            <a:ext cx="2018281" cy="11428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771829" y="3777513"/>
            <a:ext cx="5310006" cy="433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75530" y="0"/>
            <a:ext cx="15420369" cy="10285714"/>
            <a:chOff x="10575530" y="0"/>
            <a:chExt cx="1542036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5530" y="0"/>
              <a:ext cx="1542036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64265"/>
            <a:ext cx="18285714" cy="6262690"/>
            <a:chOff x="0" y="-1664265"/>
            <a:chExt cx="18285714" cy="62626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664265"/>
              <a:ext cx="18285714" cy="62626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964659"/>
            <a:ext cx="3584106" cy="9330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9801" y="1727801"/>
            <a:ext cx="4380768" cy="4507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0973" y="929173"/>
            <a:ext cx="945982" cy="10291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5715" y="531553"/>
            <a:ext cx="4707921" cy="3332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9477" y="2639709"/>
            <a:ext cx="7215284" cy="7112672"/>
            <a:chOff x="1449477" y="2639709"/>
            <a:chExt cx="7215284" cy="71126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477" y="2639709"/>
              <a:ext cx="7215284" cy="71126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14231" y="3017498"/>
            <a:ext cx="2820341" cy="8490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98550" y="4238400"/>
            <a:ext cx="287361" cy="282789"/>
            <a:chOff x="1998550" y="4238400"/>
            <a:chExt cx="287361" cy="2827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8550" y="4238400"/>
              <a:ext cx="287361" cy="28278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1849" y="4171734"/>
            <a:ext cx="5953425" cy="49357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0720" y="3817070"/>
            <a:ext cx="4711478" cy="276421"/>
            <a:chOff x="1890720" y="3817070"/>
            <a:chExt cx="4711478" cy="2764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0720" y="3817070"/>
              <a:ext cx="4711478" cy="2764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7143" y="2639709"/>
            <a:ext cx="7219094" cy="7112672"/>
            <a:chOff x="9617143" y="2639709"/>
            <a:chExt cx="7219094" cy="71126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7143" y="2639709"/>
              <a:ext cx="7219094" cy="71126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98550" y="5247619"/>
            <a:ext cx="287361" cy="282789"/>
            <a:chOff x="1998550" y="5247619"/>
            <a:chExt cx="287361" cy="2827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98550" y="5247619"/>
              <a:ext cx="287361" cy="2827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98550" y="5734632"/>
            <a:ext cx="287361" cy="282789"/>
            <a:chOff x="1998550" y="5734632"/>
            <a:chExt cx="287361" cy="282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98550" y="5734632"/>
              <a:ext cx="287361" cy="2827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98550" y="6221645"/>
            <a:ext cx="287361" cy="282789"/>
            <a:chOff x="1998550" y="6221645"/>
            <a:chExt cx="287361" cy="2827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98550" y="6221645"/>
              <a:ext cx="287361" cy="2827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98550" y="7708494"/>
            <a:ext cx="287361" cy="282789"/>
            <a:chOff x="1998550" y="7708494"/>
            <a:chExt cx="287361" cy="2827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98550" y="7708494"/>
              <a:ext cx="287361" cy="2827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98550" y="6708658"/>
            <a:ext cx="287361" cy="282789"/>
            <a:chOff x="1998550" y="6708658"/>
            <a:chExt cx="287361" cy="2827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98550" y="6708658"/>
              <a:ext cx="287361" cy="2827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98550" y="8195127"/>
            <a:ext cx="287361" cy="282789"/>
            <a:chOff x="1998550" y="8195127"/>
            <a:chExt cx="287361" cy="2827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8550" y="8195127"/>
              <a:ext cx="287361" cy="28278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85670" y="3017498"/>
            <a:ext cx="3260236" cy="84909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158000" y="4238400"/>
            <a:ext cx="287361" cy="282789"/>
            <a:chOff x="10158000" y="4238400"/>
            <a:chExt cx="287361" cy="28278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58000" y="4238400"/>
              <a:ext cx="287361" cy="28278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93334" y="4171734"/>
            <a:ext cx="6123853" cy="542779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062172" y="3817070"/>
            <a:ext cx="4711478" cy="276421"/>
            <a:chOff x="10062172" y="3817070"/>
            <a:chExt cx="4711478" cy="2764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62172" y="3817070"/>
              <a:ext cx="4711478" cy="2764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158000" y="5247619"/>
            <a:ext cx="287361" cy="282789"/>
            <a:chOff x="10158000" y="5247619"/>
            <a:chExt cx="287361" cy="28278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58000" y="5247619"/>
              <a:ext cx="287361" cy="2827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158000" y="8718473"/>
            <a:ext cx="287361" cy="282789"/>
            <a:chOff x="10158000" y="8718473"/>
            <a:chExt cx="287361" cy="2827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58000" y="8718473"/>
              <a:ext cx="287361" cy="2827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58000" y="6221645"/>
            <a:ext cx="287361" cy="282789"/>
            <a:chOff x="10158000" y="6221645"/>
            <a:chExt cx="287361" cy="28278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58000" y="6221645"/>
              <a:ext cx="287361" cy="2827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58000" y="7708494"/>
            <a:ext cx="287361" cy="282789"/>
            <a:chOff x="10158000" y="7708494"/>
            <a:chExt cx="287361" cy="28278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58000" y="7708494"/>
              <a:ext cx="287361" cy="2827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158000" y="7210494"/>
            <a:ext cx="287361" cy="282789"/>
            <a:chOff x="10158000" y="7210494"/>
            <a:chExt cx="287361" cy="28278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58000" y="7210494"/>
              <a:ext cx="287361" cy="2827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158000" y="8195127"/>
            <a:ext cx="287361" cy="282789"/>
            <a:chOff x="10158000" y="8195127"/>
            <a:chExt cx="287361" cy="28278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58000" y="8195127"/>
              <a:ext cx="287361" cy="2827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020565" y="3972273"/>
            <a:ext cx="5889333" cy="5981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9908" y="4891984"/>
            <a:ext cx="4467121" cy="14868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62055" y="7127950"/>
            <a:ext cx="1379143" cy="117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1579" y="7113159"/>
            <a:ext cx="7209962" cy="12188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07094" y="6645777"/>
            <a:ext cx="8954765" cy="79280"/>
            <a:chOff x="8607094" y="6645777"/>
            <a:chExt cx="8954765" cy="79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7094" y="6645777"/>
              <a:ext cx="8954765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07094" y="8669871"/>
            <a:ext cx="8954765" cy="79280"/>
            <a:chOff x="8607094" y="8669871"/>
            <a:chExt cx="8954765" cy="792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07094" y="8669871"/>
              <a:ext cx="8954765" cy="79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-380952"/>
            <a:ext cx="11638095" cy="11047619"/>
            <a:chOff x="7066667" y="-380952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-380952"/>
              <a:ext cx="11638095" cy="110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2886" y="1458876"/>
            <a:ext cx="4523009" cy="18164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3423784"/>
            <a:ext cx="7345287" cy="79280"/>
            <a:chOff x="9142857" y="3423784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423784"/>
              <a:ext cx="7345287" cy="79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3987" y="4033025"/>
            <a:ext cx="3748157" cy="36142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4763" y="4028420"/>
            <a:ext cx="684366" cy="37246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2020560" y="3972278"/>
            <a:ext cx="5889333" cy="5981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314621"/>
            <a:ext cx="6618557" cy="17228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16" y="1262282"/>
            <a:ext cx="1134395" cy="14469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4" y="6266734"/>
            <a:ext cx="3929900" cy="27427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771829" y="3777513"/>
            <a:ext cx="5310006" cy="433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75530" y="0"/>
            <a:ext cx="15420369" cy="10285714"/>
            <a:chOff x="10575530" y="0"/>
            <a:chExt cx="1542036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5530" y="0"/>
              <a:ext cx="1542036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6508" y="-1238725"/>
            <a:ext cx="14198795" cy="12999618"/>
            <a:chOff x="4686508" y="-1238725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686508" y="-1238725"/>
              <a:ext cx="14198795" cy="12999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962002"/>
            <a:ext cx="3612678" cy="9263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734" y="932944"/>
            <a:ext cx="942595" cy="11102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5715" y="520839"/>
            <a:ext cx="4707921" cy="3439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0974" y="2844444"/>
            <a:ext cx="6078634" cy="1964053"/>
            <a:chOff x="2510974" y="2844444"/>
            <a:chExt cx="6078634" cy="1964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0974" y="2844444"/>
              <a:ext cx="6078634" cy="19640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30177" y="3181144"/>
            <a:ext cx="1707024" cy="5311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4463" y="3707696"/>
            <a:ext cx="4610368" cy="770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47925" y="3363420"/>
            <a:ext cx="926101" cy="926101"/>
            <a:chOff x="2047925" y="3363420"/>
            <a:chExt cx="926101" cy="926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7925" y="3363420"/>
              <a:ext cx="926101" cy="9261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5442" y="3464567"/>
            <a:ext cx="929976" cy="727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10974" y="4959693"/>
            <a:ext cx="6078634" cy="1964053"/>
            <a:chOff x="2510974" y="4959693"/>
            <a:chExt cx="6078634" cy="19640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10974" y="4959693"/>
              <a:ext cx="6078634" cy="19640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0177" y="5296401"/>
            <a:ext cx="803900" cy="5311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44463" y="5808268"/>
            <a:ext cx="3197891" cy="794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47925" y="5478669"/>
            <a:ext cx="926101" cy="926101"/>
            <a:chOff x="2047925" y="5478669"/>
            <a:chExt cx="926101" cy="9261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47925" y="5478669"/>
              <a:ext cx="926101" cy="92610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34968" y="5589344"/>
            <a:ext cx="966023" cy="727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10974" y="7074942"/>
            <a:ext cx="6054825" cy="1964053"/>
            <a:chOff x="2510974" y="7074942"/>
            <a:chExt cx="6054825" cy="19640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10974" y="7074942"/>
              <a:ext cx="6054825" cy="196405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30177" y="7411649"/>
            <a:ext cx="2102995" cy="5311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44463" y="8107039"/>
            <a:ext cx="3727244" cy="4698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47925" y="7593918"/>
            <a:ext cx="926101" cy="926101"/>
            <a:chOff x="2047925" y="7593918"/>
            <a:chExt cx="926101" cy="9261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47925" y="7593918"/>
              <a:ext cx="926101" cy="92610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34968" y="7704592"/>
            <a:ext cx="965576" cy="7428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52466" y="2844444"/>
            <a:ext cx="6073725" cy="3354368"/>
            <a:chOff x="10152466" y="2844444"/>
            <a:chExt cx="6073725" cy="33543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52466" y="2844444"/>
              <a:ext cx="6073725" cy="335436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71695" y="3181144"/>
            <a:ext cx="3817281" cy="5407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86001" y="3700363"/>
            <a:ext cx="3806368" cy="22316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689416" y="3363420"/>
            <a:ext cx="926101" cy="926101"/>
            <a:chOff x="9689416" y="3363420"/>
            <a:chExt cx="926101" cy="92610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89416" y="3363420"/>
              <a:ext cx="926101" cy="92610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66934" y="3466954"/>
            <a:ext cx="969671" cy="7571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52466" y="6380960"/>
            <a:ext cx="6073725" cy="2658034"/>
            <a:chOff x="10152466" y="6380960"/>
            <a:chExt cx="6073725" cy="26580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52466" y="6380960"/>
              <a:ext cx="6073725" cy="265803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771695" y="6717668"/>
            <a:ext cx="2705166" cy="53118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785981" y="7244201"/>
            <a:ext cx="3808549" cy="15269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689416" y="6899936"/>
            <a:ext cx="926101" cy="926101"/>
            <a:chOff x="9689416" y="6899936"/>
            <a:chExt cx="926101" cy="92610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89416" y="6899936"/>
              <a:ext cx="926101" cy="92610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576457" y="7013001"/>
            <a:ext cx="961680" cy="7571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314620"/>
            <a:ext cx="9726280" cy="17228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9425"/>
            <a:ext cx="1271852" cy="14469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4" y="6266734"/>
            <a:ext cx="3216110" cy="11428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771829" y="3777513"/>
            <a:ext cx="5310006" cy="433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75530" y="0"/>
            <a:ext cx="15420369" cy="10285714"/>
            <a:chOff x="10575530" y="0"/>
            <a:chExt cx="1542036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5530" y="0"/>
              <a:ext cx="1542036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05973"/>
            <a:ext cx="5307221" cy="9822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729391"/>
            <a:ext cx="1828139" cy="4491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823" y="941954"/>
            <a:ext cx="1014672" cy="11011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5239" y="513697"/>
            <a:ext cx="4707921" cy="343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07117" y="3377576"/>
            <a:ext cx="12471480" cy="4482943"/>
            <a:chOff x="2907117" y="3377576"/>
            <a:chExt cx="12471480" cy="44829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453733" y="5279459"/>
              <a:ext cx="7488002" cy="66848"/>
              <a:chOff x="5453733" y="5279459"/>
              <a:chExt cx="7488002" cy="668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53733" y="5279459"/>
                <a:ext cx="7488002" cy="668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07117" y="3377576"/>
              <a:ext cx="12471480" cy="4482943"/>
              <a:chOff x="2907117" y="3377576"/>
              <a:chExt cx="12471480" cy="448294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907117" y="4831361"/>
                <a:ext cx="3340040" cy="3029158"/>
                <a:chOff x="2907117" y="4831361"/>
                <a:chExt cx="3340040" cy="3029158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2907117" y="6724358"/>
                  <a:ext cx="3340040" cy="1136161"/>
                  <a:chOff x="2907117" y="6724358"/>
                  <a:chExt cx="3340040" cy="1136161"/>
                </a:xfrm>
              </p:grpSpPr>
              <p:grpSp>
                <p:nvGrpSpPr>
                  <p:cNvPr id="1007" name="그룹 1007"/>
                  <p:cNvGrpSpPr/>
                  <p:nvPr/>
                </p:nvGrpSpPr>
                <p:grpSpPr>
                  <a:xfrm>
                    <a:off x="2907117" y="6724358"/>
                    <a:ext cx="3340040" cy="1136161"/>
                    <a:chOff x="2907117" y="6724358"/>
                    <a:chExt cx="3340040" cy="1136161"/>
                  </a:xfrm>
                </p:grpSpPr>
                <p:pic>
                  <p:nvPicPr>
                    <p:cNvPr id="17" name="Object 16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2907117" y="6724358"/>
                      <a:ext cx="3340040" cy="113616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612922" y="6827618"/>
                    <a:ext cx="1490514" cy="9294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3008836" y="4831361"/>
                  <a:ext cx="3136602" cy="1628814"/>
                  <a:chOff x="3008836" y="4831361"/>
                  <a:chExt cx="3136602" cy="1628814"/>
                </a:xfrm>
              </p:grpSpPr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4521324" y="5705743"/>
                    <a:ext cx="111627" cy="754431"/>
                    <a:chOff x="4521324" y="5705743"/>
                    <a:chExt cx="111627" cy="754431"/>
                  </a:xfrm>
                </p:grpSpPr>
                <p:pic>
                  <p:nvPicPr>
                    <p:cNvPr id="23" name="Object 22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 rot="-10800000">
                      <a:off x="4521324" y="5705743"/>
                      <a:ext cx="111627" cy="75443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3008836" y="4831361"/>
                    <a:ext cx="3136602" cy="1029894"/>
                    <a:chOff x="3008836" y="4831361"/>
                    <a:chExt cx="3136602" cy="1029894"/>
                  </a:xfrm>
                </p:grpSpPr>
                <p:pic>
                  <p:nvPicPr>
                    <p:cNvPr id="26" name="Object 25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3008836" y="4831361"/>
                      <a:ext cx="3136602" cy="102989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554867" y="5101938"/>
                    <a:ext cx="1934627" cy="54604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1" name="그룹 1011"/>
              <p:cNvGrpSpPr/>
              <p:nvPr/>
            </p:nvGrpSpPr>
            <p:grpSpPr>
              <a:xfrm>
                <a:off x="7408439" y="3377576"/>
                <a:ext cx="3468837" cy="4482943"/>
                <a:chOff x="7408439" y="3377576"/>
                <a:chExt cx="3468837" cy="4482943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7472837" y="6724358"/>
                  <a:ext cx="3340040" cy="1136161"/>
                  <a:chOff x="7472837" y="6724358"/>
                  <a:chExt cx="3340040" cy="1136161"/>
                </a:xfrm>
              </p:grpSpPr>
              <p:grpSp>
                <p:nvGrpSpPr>
                  <p:cNvPr id="1013" name="그룹 1013"/>
                  <p:cNvGrpSpPr/>
                  <p:nvPr/>
                </p:nvGrpSpPr>
                <p:grpSpPr>
                  <a:xfrm>
                    <a:off x="7472837" y="6724358"/>
                    <a:ext cx="3340040" cy="1136161"/>
                    <a:chOff x="7472837" y="6724358"/>
                    <a:chExt cx="3340040" cy="1136161"/>
                  </a:xfrm>
                </p:grpSpPr>
                <p:pic>
                  <p:nvPicPr>
                    <p:cNvPr id="34" name="Object 33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7472837" y="6724358"/>
                      <a:ext cx="3340040" cy="113616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8178642" y="7046460"/>
                    <a:ext cx="1475341" cy="519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7408439" y="3377576"/>
                  <a:ext cx="3468837" cy="1262024"/>
                  <a:chOff x="7408439" y="3377576"/>
                  <a:chExt cx="3468837" cy="1262024"/>
                </a:xfrm>
              </p:grpSpPr>
              <p:grpSp>
                <p:nvGrpSpPr>
                  <p:cNvPr id="1015" name="그룹 1015"/>
                  <p:cNvGrpSpPr/>
                  <p:nvPr/>
                </p:nvGrpSpPr>
                <p:grpSpPr>
                  <a:xfrm>
                    <a:off x="9087043" y="4084693"/>
                    <a:ext cx="111627" cy="554908"/>
                    <a:chOff x="9087043" y="4084693"/>
                    <a:chExt cx="111627" cy="554908"/>
                  </a:xfrm>
                </p:grpSpPr>
                <p:pic>
                  <p:nvPicPr>
                    <p:cNvPr id="40" name="Object 39"/>
                    <p:cNvPicPr>
                      <a:picLocks noChangeAspect="1"/>
                    </p:cNvPicPr>
                    <p:nvPr/>
                  </p:nvPicPr>
                  <p:blipFill>
                    <a:blip r:embed="rId15" cstate="print"/>
                    <a:stretch>
                      <a:fillRect/>
                    </a:stretch>
                  </p:blipFill>
                  <p:spPr>
                    <a:xfrm rot="-10800000">
                      <a:off x="9087043" y="4084693"/>
                      <a:ext cx="111627" cy="5549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6" name="그룹 1016"/>
                  <p:cNvGrpSpPr/>
                  <p:nvPr/>
                </p:nvGrpSpPr>
                <p:grpSpPr>
                  <a:xfrm>
                    <a:off x="7408439" y="3377576"/>
                    <a:ext cx="3468837" cy="726078"/>
                    <a:chOff x="7408439" y="3377576"/>
                    <a:chExt cx="3468837" cy="726078"/>
                  </a:xfrm>
                </p:grpSpPr>
                <p:pic>
                  <p:nvPicPr>
                    <p:cNvPr id="43" name="Object 42"/>
                    <p:cNvPicPr>
                      <a:picLocks noChangeAspect="1"/>
                    </p:cNvPicPr>
                    <p:nvPr/>
                  </p:nvPicPr>
                  <p:blipFill>
                    <a:blip r:embed="rId16" cstate="print"/>
                    <a:stretch>
                      <a:fillRect/>
                    </a:stretch>
                  </p:blipFill>
                  <p:spPr>
                    <a:xfrm>
                      <a:off x="7408439" y="3377576"/>
                      <a:ext cx="3468837" cy="72607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7531749" y="3514748"/>
                    <a:ext cx="3248738" cy="477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7574556" y="4831361"/>
                  <a:ext cx="3136602" cy="1628814"/>
                  <a:chOff x="7574556" y="4831361"/>
                  <a:chExt cx="3136602" cy="1628814"/>
                </a:xfrm>
              </p:grpSpPr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9087043" y="5685204"/>
                    <a:ext cx="111627" cy="774971"/>
                    <a:chOff x="9087043" y="5685204"/>
                    <a:chExt cx="111627" cy="774971"/>
                  </a:xfrm>
                </p:grpSpPr>
                <p:pic>
                  <p:nvPicPr>
                    <p:cNvPr id="49" name="Object 48"/>
                    <p:cNvPicPr>
                      <a:picLocks noChangeAspect="1"/>
                    </p:cNvPicPr>
                    <p:nvPr/>
                  </p:nvPicPr>
                  <p:blipFill>
                    <a:blip r:embed="rId18" cstate="print"/>
                    <a:stretch>
                      <a:fillRect/>
                    </a:stretch>
                  </p:blipFill>
                  <p:spPr>
                    <a:xfrm rot="-10800000">
                      <a:off x="9087043" y="5685204"/>
                      <a:ext cx="111627" cy="77497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9" name="그룹 1019"/>
                  <p:cNvGrpSpPr/>
                  <p:nvPr/>
                </p:nvGrpSpPr>
                <p:grpSpPr>
                  <a:xfrm>
                    <a:off x="7574556" y="4831361"/>
                    <a:ext cx="3136602" cy="1029894"/>
                    <a:chOff x="7574556" y="4831361"/>
                    <a:chExt cx="3136602" cy="1029894"/>
                  </a:xfrm>
                </p:grpSpPr>
                <p:pic>
                  <p:nvPicPr>
                    <p:cNvPr id="52" name="Object 51"/>
                    <p:cNvPicPr>
                      <a:picLocks noChangeAspect="1"/>
                    </p:cNvPicPr>
                    <p:nvPr/>
                  </p:nvPicPr>
                  <p:blipFill>
                    <a:blip r:embed="rId19" cstate="print"/>
                    <a:stretch>
                      <a:fillRect/>
                    </a:stretch>
                  </p:blipFill>
                  <p:spPr>
                    <a:xfrm>
                      <a:off x="7574556" y="4831361"/>
                      <a:ext cx="3136602" cy="102989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4" name="Object 53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7533650" y="5110673"/>
                    <a:ext cx="3093143" cy="55051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0" name="그룹 1020"/>
              <p:cNvGrpSpPr/>
              <p:nvPr/>
            </p:nvGrpSpPr>
            <p:grpSpPr>
              <a:xfrm>
                <a:off x="12038557" y="4831361"/>
                <a:ext cx="3340040" cy="3029158"/>
                <a:chOff x="12038557" y="4831361"/>
                <a:chExt cx="3340040" cy="302915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2038557" y="6724358"/>
                  <a:ext cx="3340040" cy="1136161"/>
                  <a:chOff x="12038557" y="6724358"/>
                  <a:chExt cx="3340040" cy="1136161"/>
                </a:xfrm>
              </p:grpSpPr>
              <p:grpSp>
                <p:nvGrpSpPr>
                  <p:cNvPr id="1022" name="그룹 1022"/>
                  <p:cNvGrpSpPr/>
                  <p:nvPr/>
                </p:nvGrpSpPr>
                <p:grpSpPr>
                  <a:xfrm>
                    <a:off x="12038557" y="6724358"/>
                    <a:ext cx="3340040" cy="1136161"/>
                    <a:chOff x="12038557" y="6724358"/>
                    <a:chExt cx="3340040" cy="1136161"/>
                  </a:xfrm>
                </p:grpSpPr>
                <p:pic>
                  <p:nvPicPr>
                    <p:cNvPr id="60" name="Object 59"/>
                    <p:cNvPicPr>
                      <a:picLocks noChangeAspect="1"/>
                    </p:cNvPicPr>
                    <p:nvPr/>
                  </p:nvPicPr>
                  <p:blipFill>
                    <a:blip r:embed="rId21" cstate="print"/>
                    <a:stretch>
                      <a:fillRect/>
                    </a:stretch>
                  </p:blipFill>
                  <p:spPr>
                    <a:xfrm>
                      <a:off x="12038557" y="6724358"/>
                      <a:ext cx="3340040" cy="113616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2" name="Object 61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2744361" y="7046460"/>
                    <a:ext cx="1508605" cy="51661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2140276" y="4831361"/>
                  <a:ext cx="3136602" cy="1628814"/>
                  <a:chOff x="12140276" y="4831361"/>
                  <a:chExt cx="3136602" cy="1628814"/>
                </a:xfrm>
              </p:grpSpPr>
              <p:grpSp>
                <p:nvGrpSpPr>
                  <p:cNvPr id="1024" name="그룹 1024"/>
                  <p:cNvGrpSpPr/>
                  <p:nvPr/>
                </p:nvGrpSpPr>
                <p:grpSpPr>
                  <a:xfrm>
                    <a:off x="13652763" y="5685204"/>
                    <a:ext cx="111627" cy="774971"/>
                    <a:chOff x="13652763" y="5685204"/>
                    <a:chExt cx="111627" cy="774971"/>
                  </a:xfrm>
                </p:grpSpPr>
                <p:pic>
                  <p:nvPicPr>
                    <p:cNvPr id="66" name="Object 65"/>
                    <p:cNvPicPr>
                      <a:picLocks noChangeAspect="1"/>
                    </p:cNvPicPr>
                    <p:nvPr/>
                  </p:nvPicPr>
                  <p:blipFill>
                    <a:blip r:embed="rId23" cstate="print"/>
                    <a:stretch>
                      <a:fillRect/>
                    </a:stretch>
                  </p:blipFill>
                  <p:spPr>
                    <a:xfrm rot="-10800000">
                      <a:off x="13652763" y="5685204"/>
                      <a:ext cx="111627" cy="77497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5" name="그룹 1025"/>
                  <p:cNvGrpSpPr/>
                  <p:nvPr/>
                </p:nvGrpSpPr>
                <p:grpSpPr>
                  <a:xfrm>
                    <a:off x="12140276" y="4831361"/>
                    <a:ext cx="3136602" cy="1029894"/>
                    <a:chOff x="12140276" y="4831361"/>
                    <a:chExt cx="3136602" cy="1029894"/>
                  </a:xfrm>
                </p:grpSpPr>
                <p:pic>
                  <p:nvPicPr>
                    <p:cNvPr id="69" name="Object 68"/>
                    <p:cNvPicPr>
                      <a:picLocks noChangeAspect="1"/>
                    </p:cNvPicPr>
                    <p:nvPr/>
                  </p:nvPicPr>
                  <p:blipFill>
                    <a:blip r:embed="rId24" cstate="print"/>
                    <a:stretch>
                      <a:fillRect/>
                    </a:stretch>
                  </p:blipFill>
                  <p:spPr>
                    <a:xfrm>
                      <a:off x="12140276" y="4831361"/>
                      <a:ext cx="3136602" cy="102989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1" name="Object 70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12686307" y="5110673"/>
                    <a:ext cx="2012907" cy="48119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05973"/>
            <a:ext cx="5307221" cy="9822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729391"/>
            <a:ext cx="1384996" cy="4491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823" y="941954"/>
            <a:ext cx="1014672" cy="11011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5239" y="513697"/>
            <a:ext cx="4707921" cy="3439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055536" y="-1151656"/>
            <a:ext cx="32396786" cy="142086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05973"/>
            <a:ext cx="5307221" cy="9822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729391"/>
            <a:ext cx="1384996" cy="4491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823" y="941954"/>
            <a:ext cx="1014672" cy="11011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5239" y="513697"/>
            <a:ext cx="4707921" cy="3439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055536" y="-1145689"/>
            <a:ext cx="32396786" cy="141848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314620"/>
            <a:ext cx="5634509" cy="17323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9425"/>
            <a:ext cx="1270309" cy="14469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4" y="6266734"/>
            <a:ext cx="2578986" cy="16761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771829" y="3777513"/>
            <a:ext cx="5310006" cy="433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75530" y="0"/>
            <a:ext cx="15420369" cy="10285714"/>
            <a:chOff x="10575530" y="0"/>
            <a:chExt cx="1542036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5530" y="0"/>
              <a:ext cx="1542036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2022-06-07T11:03:33Z</dcterms:created>
  <dcterms:modified xsi:type="dcterms:W3CDTF">2022-06-07T11:03:33Z</dcterms:modified>
</cp:coreProperties>
</file>